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886EA-AA02-45F7-9C9F-A94EF4732419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BA80B-6EF8-4D77-875E-A76F09DBB3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448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D5C7-B101-44B1-B146-E94859D41CFF}" type="datetimeFigureOut">
              <a:rPr lang="ru-RU" smtClean="0"/>
              <a:t>19.10.2015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FA2D2-94F2-4B0C-8FD3-29EFE4B895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0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FA2D2-94F2-4B0C-8FD3-29EFE4B8953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9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320F0-DBE3-47EC-A2F0-DEECD869A902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320F0-DBE3-47EC-A2F0-DEECD869A902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DD196-BB00-4B00-A361-C2852E7CEC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5000">
    <p:randomBar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6499" y="214291"/>
            <a:ext cx="7560668" cy="935888"/>
          </a:xfrm>
        </p:spPr>
        <p:txBody>
          <a:bodyPr>
            <a:noAutofit/>
          </a:bodyPr>
          <a:lstStyle/>
          <a:p>
            <a:r>
              <a:rPr lang="en-US" b="1" i="1" dirty="0">
                <a:solidFill>
                  <a:schemeClr val="accent2"/>
                </a:solidFill>
              </a:rPr>
              <a:t>2015 Summer Language Camp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MV Boli" pitchFamily="2" charset="0"/>
            </a:endParaRPr>
          </a:p>
        </p:txBody>
      </p:sp>
      <p:pic>
        <p:nvPicPr>
          <p:cNvPr id="9" name="Рисунок 8" descr="5611375_kpvq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0028">
            <a:off x="1190424" y="5421386"/>
            <a:ext cx="785819" cy="615213"/>
          </a:xfrm>
          <a:prstGeom prst="rect">
            <a:avLst/>
          </a:prstGeom>
        </p:spPr>
      </p:pic>
      <p:pic>
        <p:nvPicPr>
          <p:cNvPr id="12" name="Рисунок 11" descr="Sonne-0016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85722" y="214291"/>
            <a:ext cx="1428751" cy="1381125"/>
          </a:xfrm>
          <a:prstGeom prst="rect">
            <a:avLst/>
          </a:prstGeom>
        </p:spPr>
      </p:pic>
      <p:pic>
        <p:nvPicPr>
          <p:cNvPr id="8" name="Рисунок 7" descr="lad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59900">
            <a:off x="5705273" y="4493676"/>
            <a:ext cx="3063419" cy="2210314"/>
          </a:xfrm>
          <a:prstGeom prst="rect">
            <a:avLst/>
          </a:prstGeom>
        </p:spPr>
      </p:pic>
      <p:sp>
        <p:nvSpPr>
          <p:cNvPr id="10" name="Пятно 1 9"/>
          <p:cNvSpPr/>
          <p:nvPr/>
        </p:nvSpPr>
        <p:spPr>
          <a:xfrm>
            <a:off x="1588544" y="904853"/>
            <a:ext cx="7296178" cy="4691844"/>
          </a:xfrm>
          <a:prstGeom prst="irregularSeal1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7200" dirty="0" smtClean="0">
                <a:solidFill>
                  <a:srgbClr val="000000"/>
                </a:solidFill>
                <a:effectLst/>
                <a:latin typeface="Comic Sans MS"/>
                <a:ea typeface="Calibri"/>
                <a:cs typeface="Times New Roman"/>
              </a:rPr>
              <a:t>Magic Camp</a:t>
            </a:r>
            <a:endParaRPr lang="ru-RU" sz="1100" dirty="0" smtClean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100" dirty="0" smtClean="0">
                <a:effectLst/>
                <a:ea typeface="Calibri"/>
                <a:cs typeface="Times New Roman"/>
              </a:rPr>
              <a:t> 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534418" y="1595416"/>
            <a:ext cx="3384375" cy="765163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C00000"/>
                </a:solidFill>
                <a:effectLst/>
                <a:latin typeface="Comic Sans MS"/>
                <a:ea typeface="Calibri"/>
                <a:cs typeface="Times New Roman"/>
              </a:rPr>
              <a:t>Fun Activities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3" name="Облако 12"/>
          <p:cNvSpPr/>
          <p:nvPr/>
        </p:nvSpPr>
        <p:spPr>
          <a:xfrm>
            <a:off x="5502161" y="1340768"/>
            <a:ext cx="3528393" cy="7200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effectLst/>
                <a:latin typeface="Comic Sans MS"/>
                <a:ea typeface="Calibri"/>
                <a:cs typeface="Times New Roman"/>
              </a:rPr>
              <a:t>Communication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Облако 13"/>
          <p:cNvSpPr/>
          <p:nvPr/>
        </p:nvSpPr>
        <p:spPr>
          <a:xfrm>
            <a:off x="1987899" y="4466672"/>
            <a:ext cx="3010981" cy="864095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600" b="1" dirty="0">
                <a:solidFill>
                  <a:srgbClr val="00B050"/>
                </a:solidFill>
                <a:effectLst/>
                <a:latin typeface="Comic Sans MS"/>
                <a:ea typeface="Calibri"/>
                <a:cs typeface="Times New Roman"/>
              </a:rPr>
              <a:t>Learning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Облако 14"/>
          <p:cNvSpPr/>
          <p:nvPr/>
        </p:nvSpPr>
        <p:spPr>
          <a:xfrm>
            <a:off x="755575" y="3250775"/>
            <a:ext cx="2737814" cy="790727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 smtClean="0">
                <a:solidFill>
                  <a:srgbClr val="FFC000"/>
                </a:solidFill>
                <a:effectLst/>
                <a:latin typeface="Comic Sans MS"/>
                <a:ea typeface="Calibri"/>
                <a:cs typeface="Times New Roman"/>
              </a:rPr>
              <a:t>Recreation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5894783" y="3861048"/>
            <a:ext cx="3096345" cy="821103"/>
          </a:xfrm>
          <a:prstGeom prst="cloud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omic Sans MS"/>
                <a:ea typeface="Calibri"/>
                <a:cs typeface="Times New Roman"/>
              </a:rPr>
              <a:t>Interaction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9039" y="5713000"/>
            <a:ext cx="52592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Sokolivochka</a:t>
            </a:r>
            <a:r>
              <a:rPr lang="en-GB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 by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Valentyna</a:t>
            </a:r>
            <a:r>
              <a:rPr lang="en-GB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Shynkariuk</a:t>
            </a:r>
            <a:endParaRPr lang="en-GB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табір 15\DSC_05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0648"/>
            <a:ext cx="4752528" cy="2910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табір 15\DSC_06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356992"/>
            <a:ext cx="3960441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071833" y="5805264"/>
            <a:ext cx="4800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i="1" dirty="0">
                <a:solidFill>
                  <a:srgbClr val="FF0000"/>
                </a:solidFill>
              </a:rPr>
              <a:t>Group Work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046028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табір 15\DSC_045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2656"/>
            <a:ext cx="3784070" cy="256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табір 15\DSC_051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3560746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табір 15\DSC_04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3640054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148886" y="3068960"/>
            <a:ext cx="11576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i="1" dirty="0">
                <a:solidFill>
                  <a:srgbClr val="FF0000"/>
                </a:solidFill>
              </a:rPr>
              <a:t>DIY 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04337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табір 15\DSC_052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48680"/>
            <a:ext cx="6336704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411760" y="5243756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i="1" dirty="0">
                <a:solidFill>
                  <a:srgbClr val="FF0000"/>
                </a:solidFill>
              </a:rPr>
              <a:t>We like English songs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22875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табір 15\DSC_053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22784"/>
            <a:ext cx="6480720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267744" y="5178968"/>
            <a:ext cx="60486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>
                <a:solidFill>
                  <a:srgbClr val="FF0000"/>
                </a:solidFill>
              </a:rPr>
              <a:t>Playing games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686736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табір 15\DSC_04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32656"/>
            <a:ext cx="6336705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95735" y="5085184"/>
            <a:ext cx="63367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i="1" dirty="0">
                <a:solidFill>
                  <a:srgbClr val="FF0000"/>
                </a:solidFill>
              </a:rPr>
              <a:t>Playing Sports Games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56763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:\2015-06-13 табір 2015 -2\табір 2015 -2 0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55" y="253780"/>
            <a:ext cx="4909405" cy="2932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:\2015-06-13 табір 2015 -2\табір 2015 -2 00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955" y="3284984"/>
            <a:ext cx="4909405" cy="26996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902955" y="5842819"/>
            <a:ext cx="4909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i="1" dirty="0">
                <a:solidFill>
                  <a:srgbClr val="FF0000"/>
                </a:solidFill>
              </a:rPr>
              <a:t>Doing</a:t>
            </a:r>
            <a:r>
              <a:rPr lang="en-US" i="1" dirty="0"/>
              <a:t> </a:t>
            </a:r>
            <a:r>
              <a:rPr lang="en-US" sz="4800" i="1" dirty="0">
                <a:solidFill>
                  <a:srgbClr val="FF0000"/>
                </a:solidFill>
              </a:rPr>
              <a:t>Projects</a:t>
            </a:r>
            <a:endParaRPr lang="ru-RU" sz="4800" dirty="0">
              <a:solidFill>
                <a:srgbClr val="FF0000"/>
              </a:solidFill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 rot="20143741">
            <a:off x="1751788" y="741741"/>
            <a:ext cx="931376" cy="794323"/>
            <a:chOff x="998" y="315"/>
            <a:chExt cx="1967" cy="1786"/>
          </a:xfrm>
        </p:grpSpPr>
        <p:pic>
          <p:nvPicPr>
            <p:cNvPr id="6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0">
              <a:off x="1020" y="627"/>
              <a:ext cx="1945" cy="1474"/>
            </a:xfrm>
            <a:prstGeom prst="rect">
              <a:avLst/>
            </a:prstGeom>
            <a:noFill/>
            <a:ln w="9525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utoShape 26"/>
            <p:cNvSpPr>
              <a:spLocks noChangeArrowheads="1"/>
            </p:cNvSpPr>
            <p:nvPr/>
          </p:nvSpPr>
          <p:spPr bwMode="auto">
            <a:xfrm rot="600000">
              <a:off x="998" y="315"/>
              <a:ext cx="567" cy="567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17365D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90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8" name="Группа 7"/>
          <p:cNvGrpSpPr>
            <a:grpSpLocks/>
          </p:cNvGrpSpPr>
          <p:nvPr/>
        </p:nvGrpSpPr>
        <p:grpSpPr bwMode="auto">
          <a:xfrm rot="20424759" flipH="1">
            <a:off x="1621030" y="2809719"/>
            <a:ext cx="1685713" cy="728663"/>
            <a:chOff x="514" y="2937"/>
            <a:chExt cx="1991" cy="1530"/>
          </a:xfrm>
        </p:grpSpPr>
        <p:pic>
          <p:nvPicPr>
            <p:cNvPr id="9" name="Picture 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00000" flipH="1">
              <a:off x="514" y="2937"/>
              <a:ext cx="1734" cy="1474"/>
            </a:xfrm>
            <a:prstGeom prst="rect">
              <a:avLst/>
            </a:prstGeom>
            <a:noFill/>
            <a:ln w="9525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AutoShape 20"/>
            <p:cNvSpPr>
              <a:spLocks noChangeArrowheads="1"/>
            </p:cNvSpPr>
            <p:nvPr/>
          </p:nvSpPr>
          <p:spPr bwMode="auto">
            <a:xfrm rot="600000" flipH="1">
              <a:off x="1938" y="3900"/>
              <a:ext cx="567" cy="567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17365D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1" name="Группа 10"/>
          <p:cNvGrpSpPr>
            <a:grpSpLocks/>
          </p:cNvGrpSpPr>
          <p:nvPr/>
        </p:nvGrpSpPr>
        <p:grpSpPr bwMode="auto">
          <a:xfrm rot="1868743">
            <a:off x="7440378" y="2840737"/>
            <a:ext cx="1684020" cy="852488"/>
            <a:chOff x="522" y="11437"/>
            <a:chExt cx="1989" cy="1790"/>
          </a:xfrm>
        </p:grpSpPr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000000" flipH="1">
              <a:off x="522" y="11437"/>
              <a:ext cx="1701" cy="1701"/>
            </a:xfrm>
            <a:prstGeom prst="rect">
              <a:avLst/>
            </a:prstGeom>
            <a:noFill/>
            <a:ln w="9525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utoShape 8"/>
            <p:cNvSpPr>
              <a:spLocks noChangeArrowheads="1"/>
            </p:cNvSpPr>
            <p:nvPr/>
          </p:nvSpPr>
          <p:spPr bwMode="auto">
            <a:xfrm rot="21300000" flipH="1">
              <a:off x="1944" y="12660"/>
              <a:ext cx="567" cy="567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17365D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uk-UA" sz="110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4" name="Группа 13"/>
          <p:cNvGrpSpPr>
            <a:grpSpLocks/>
          </p:cNvGrpSpPr>
          <p:nvPr/>
        </p:nvGrpSpPr>
        <p:grpSpPr bwMode="auto">
          <a:xfrm rot="20569756">
            <a:off x="1731306" y="5657542"/>
            <a:ext cx="1418167" cy="828675"/>
            <a:chOff x="401" y="13054"/>
            <a:chExt cx="1675" cy="1740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0">
              <a:off x="401" y="13054"/>
              <a:ext cx="1529" cy="1304"/>
            </a:xfrm>
            <a:prstGeom prst="rect">
              <a:avLst/>
            </a:prstGeom>
            <a:noFill/>
            <a:ln w="9525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AutoShape 11"/>
            <p:cNvSpPr>
              <a:spLocks noChangeArrowheads="1"/>
            </p:cNvSpPr>
            <p:nvPr/>
          </p:nvSpPr>
          <p:spPr bwMode="auto">
            <a:xfrm rot="21300000" flipH="1">
              <a:off x="1509" y="14227"/>
              <a:ext cx="567" cy="567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17365D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90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7785947" y="5602047"/>
            <a:ext cx="1358053" cy="811545"/>
            <a:chOff x="6390" y="14547"/>
            <a:chExt cx="1604" cy="2089"/>
          </a:xfrm>
        </p:grpSpPr>
        <p:pic>
          <p:nvPicPr>
            <p:cNvPr id="18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00000">
              <a:off x="6390" y="14652"/>
              <a:ext cx="1365" cy="1984"/>
            </a:xfrm>
            <a:prstGeom prst="rect">
              <a:avLst/>
            </a:prstGeom>
            <a:noFill/>
            <a:ln w="9525">
              <a:solidFill>
                <a:srgbClr val="1F497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AutoShape 17"/>
            <p:cNvSpPr>
              <a:spLocks noChangeArrowheads="1"/>
            </p:cNvSpPr>
            <p:nvPr/>
          </p:nvSpPr>
          <p:spPr bwMode="auto">
            <a:xfrm rot="21300000" flipH="1">
              <a:off x="7427" y="14547"/>
              <a:ext cx="567" cy="567"/>
            </a:xfrm>
            <a:prstGeom prst="flowChartConnector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17365D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uk-UA" sz="900">
                  <a:effectLst/>
                  <a:latin typeface="Calibri"/>
                  <a:ea typeface="Calibri"/>
                  <a:cs typeface="Times New Roman"/>
                </a:rPr>
                <a:t> </a:t>
              </a:r>
              <a:endParaRPr lang="ru-RU" sz="1100">
                <a:effectLst/>
                <a:latin typeface="Calibri"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197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но 2 1"/>
          <p:cNvSpPr/>
          <p:nvPr/>
        </p:nvSpPr>
        <p:spPr>
          <a:xfrm>
            <a:off x="192252" y="342900"/>
            <a:ext cx="4292600" cy="1507331"/>
          </a:xfrm>
          <a:prstGeom prst="irregularSeal2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" name="Пятно 2 2"/>
          <p:cNvSpPr/>
          <p:nvPr/>
        </p:nvSpPr>
        <p:spPr>
          <a:xfrm>
            <a:off x="4312159" y="143460"/>
            <a:ext cx="4699000" cy="1917388"/>
          </a:xfrm>
          <a:prstGeom prst="irregularSeal2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" name="Пятно 2 3"/>
          <p:cNvSpPr/>
          <p:nvPr/>
        </p:nvSpPr>
        <p:spPr>
          <a:xfrm>
            <a:off x="23274" y="1890431"/>
            <a:ext cx="4699000" cy="1743075"/>
          </a:xfrm>
          <a:prstGeom prst="irregularSeal2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ятно 2 4"/>
          <p:cNvSpPr/>
          <p:nvPr/>
        </p:nvSpPr>
        <p:spPr>
          <a:xfrm>
            <a:off x="4411141" y="1700808"/>
            <a:ext cx="4699000" cy="1743075"/>
          </a:xfrm>
          <a:prstGeom prst="irregularSeal2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ятно 2 5"/>
          <p:cNvSpPr/>
          <p:nvPr/>
        </p:nvSpPr>
        <p:spPr>
          <a:xfrm rot="1521531">
            <a:off x="2406607" y="3565606"/>
            <a:ext cx="4699000" cy="1944216"/>
          </a:xfrm>
          <a:prstGeom prst="irregularSeal2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ятно 2 6"/>
          <p:cNvSpPr/>
          <p:nvPr/>
        </p:nvSpPr>
        <p:spPr>
          <a:xfrm>
            <a:off x="4312331" y="5120335"/>
            <a:ext cx="4699000" cy="1743075"/>
          </a:xfrm>
          <a:prstGeom prst="irregularSeal2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ятно 2 7"/>
          <p:cNvSpPr/>
          <p:nvPr/>
        </p:nvSpPr>
        <p:spPr>
          <a:xfrm>
            <a:off x="76200" y="4979818"/>
            <a:ext cx="4699000" cy="1743075"/>
          </a:xfrm>
          <a:prstGeom prst="irregularSeal2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241732"/>
              </p:ext>
            </p:extLst>
          </p:nvPr>
        </p:nvGraphicFramePr>
        <p:xfrm>
          <a:off x="3177267" y="1834773"/>
          <a:ext cx="3484563" cy="560832"/>
        </p:xfrm>
        <a:graphic>
          <a:graphicData uri="http://schemas.openxmlformats.org/drawingml/2006/table">
            <a:tbl>
              <a:tblPr/>
              <a:tblGrid>
                <a:gridCol w="3484563"/>
              </a:tblGrid>
              <a:tr h="473202">
                <a:tc>
                  <a:txBody>
                    <a:bodyPr/>
                    <a:lstStyle/>
                    <a:p>
                      <a:pPr marL="20447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i="1" dirty="0">
                          <a:solidFill>
                            <a:srgbClr val="FF0000"/>
                          </a:solidFill>
                          <a:effectLst/>
                          <a:latin typeface="Gabriola"/>
                          <a:ea typeface="Calibri"/>
                          <a:cs typeface="Times New Roman"/>
                        </a:rPr>
                        <a:t>Happy    Summer!  :)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" name="Рисунок 9" descr="G:\табір 15\DSC_06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372" y="582265"/>
            <a:ext cx="2260600" cy="1044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:\табір 15\DSC_044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t="17592" r="5831" b="10185"/>
          <a:stretch/>
        </p:blipFill>
        <p:spPr bwMode="auto">
          <a:xfrm rot="20845863">
            <a:off x="5424817" y="541167"/>
            <a:ext cx="2382603" cy="1082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G:\табір 15\DSC_04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029">
            <a:off x="1040767" y="2210288"/>
            <a:ext cx="2397760" cy="1103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G:\табір 15\DSC_061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948">
            <a:off x="5612399" y="2040566"/>
            <a:ext cx="2164080" cy="1032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G:\табір 15\DSC_063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8409">
            <a:off x="3607706" y="4047547"/>
            <a:ext cx="1754293" cy="900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G:\табір 15\DSC_050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57" y="5648812"/>
            <a:ext cx="2106507" cy="102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G:\табір 15\DSC_0542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3375">
            <a:off x="1096350" y="5475016"/>
            <a:ext cx="2260600" cy="1005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72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492896"/>
            <a:ext cx="5616624" cy="2016224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>
                <a:solidFill>
                  <a:srgbClr val="FF0000"/>
                </a:solidFill>
                <a:latin typeface="Century Schoolbook" pitchFamily="18" charset="0"/>
              </a:rPr>
              <a:t>The Motto </a:t>
            </a:r>
            <a:r>
              <a:rPr lang="uk-UA" sz="4500" dirty="0">
                <a:solidFill>
                  <a:srgbClr val="FF0000"/>
                </a:solidFill>
                <a:latin typeface="Century Schoolbook" pitchFamily="18" charset="0"/>
              </a:rPr>
              <a:t>і</a:t>
            </a:r>
            <a:r>
              <a:rPr lang="en-US" sz="4500" dirty="0" smtClean="0">
                <a:solidFill>
                  <a:srgbClr val="FF0000"/>
                </a:solidFill>
                <a:latin typeface="Century Schoolbook" pitchFamily="18" charset="0"/>
              </a:rPr>
              <a:t>s</a:t>
            </a:r>
            <a:r>
              <a:rPr lang="en-US" sz="4500" dirty="0">
                <a:solidFill>
                  <a:srgbClr val="FF0000"/>
                </a:solidFill>
                <a:latin typeface="Century Schoolbook" pitchFamily="18" charset="0"/>
              </a:rPr>
              <a:t>:</a:t>
            </a:r>
            <a:endParaRPr lang="ru-RU" sz="4500" dirty="0">
              <a:solidFill>
                <a:srgbClr val="FF0000"/>
              </a:solidFill>
              <a:latin typeface="Century Schoolbook" pitchFamily="18" charset="0"/>
            </a:endParaRPr>
          </a:p>
          <a:p>
            <a:r>
              <a:rPr lang="en-US" sz="8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“Learn and Discover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en-US" sz="8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 World!”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7" name="Рисунок 6" descr="Коли починаються літні канікули в 2015 році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54" y="4365104"/>
            <a:ext cx="340640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Картинки по запросу мagic ca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46" y="143736"/>
            <a:ext cx="1872208" cy="177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Картинки по запросу summer ca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32378"/>
            <a:ext cx="6604000" cy="6929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6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літні мовні школи англійської мов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7200800" cy="619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Sonne-00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11560" y="332656"/>
            <a:ext cx="1428751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83824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50658"/>
            <a:ext cx="712879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>
                <a:solidFill>
                  <a:schemeClr val="accent2"/>
                </a:solidFill>
              </a:rPr>
              <a:t>The</a:t>
            </a:r>
            <a:r>
              <a:rPr lang="uk-UA" sz="2800" dirty="0">
                <a:solidFill>
                  <a:schemeClr val="accent2"/>
                </a:solidFill>
              </a:rPr>
              <a:t> </a:t>
            </a:r>
            <a:r>
              <a:rPr lang="uk-UA" sz="2800" dirty="0" err="1">
                <a:solidFill>
                  <a:schemeClr val="accent2"/>
                </a:solidFill>
              </a:rPr>
              <a:t>main</a:t>
            </a:r>
            <a:r>
              <a:rPr lang="uk-UA" sz="2800" dirty="0">
                <a:solidFill>
                  <a:schemeClr val="accent2"/>
                </a:solidFill>
              </a:rPr>
              <a:t> </a:t>
            </a:r>
            <a:r>
              <a:rPr lang="uk-UA" sz="2800" dirty="0" err="1">
                <a:solidFill>
                  <a:schemeClr val="accent2"/>
                </a:solidFill>
              </a:rPr>
              <a:t>purpose</a:t>
            </a:r>
            <a:r>
              <a:rPr lang="uk-UA" sz="2800" dirty="0">
                <a:solidFill>
                  <a:schemeClr val="accent2"/>
                </a:solidFill>
              </a:rPr>
              <a:t> </a:t>
            </a:r>
            <a:r>
              <a:rPr lang="uk-UA" sz="2800" dirty="0" err="1">
                <a:solidFill>
                  <a:schemeClr val="accent2"/>
                </a:solidFill>
              </a:rPr>
              <a:t>of</a:t>
            </a:r>
            <a:r>
              <a:rPr lang="uk-UA" sz="2800" dirty="0">
                <a:solidFill>
                  <a:schemeClr val="accent2"/>
                </a:solidFill>
              </a:rPr>
              <a:t>  </a:t>
            </a:r>
            <a:r>
              <a:rPr lang="uk-UA" sz="2800" dirty="0" err="1">
                <a:solidFill>
                  <a:schemeClr val="accent2"/>
                </a:solidFill>
              </a:rPr>
              <a:t>language</a:t>
            </a:r>
            <a:r>
              <a:rPr lang="uk-UA" sz="2800" dirty="0">
                <a:solidFill>
                  <a:schemeClr val="accent2"/>
                </a:solidFill>
              </a:rPr>
              <a:t> </a:t>
            </a:r>
            <a:r>
              <a:rPr lang="uk-UA" sz="2800" dirty="0" err="1">
                <a:solidFill>
                  <a:schemeClr val="accent2"/>
                </a:solidFill>
              </a:rPr>
              <a:t>camp</a:t>
            </a:r>
            <a:r>
              <a:rPr lang="uk-UA" sz="2800" dirty="0">
                <a:solidFill>
                  <a:schemeClr val="accent2"/>
                </a:solidFill>
              </a:rPr>
              <a:t> </a:t>
            </a:r>
            <a:endParaRPr lang="ru-RU" sz="2800" dirty="0">
              <a:solidFill>
                <a:schemeClr val="accent2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promotion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communicative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competence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countries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i="1" dirty="0"/>
              <a:t> </a:t>
            </a:r>
            <a:endParaRPr lang="ru-RU" dirty="0"/>
          </a:p>
          <a:p>
            <a:pPr algn="ctr"/>
            <a:r>
              <a:rPr lang="uk-UA" sz="2800" dirty="0" err="1">
                <a:solidFill>
                  <a:schemeClr val="accent2"/>
                </a:solidFill>
              </a:rPr>
              <a:t>The</a:t>
            </a:r>
            <a:r>
              <a:rPr lang="uk-UA" sz="2800" dirty="0">
                <a:solidFill>
                  <a:schemeClr val="accent2"/>
                </a:solidFill>
              </a:rPr>
              <a:t> </a:t>
            </a:r>
            <a:r>
              <a:rPr lang="uk-UA" sz="2800" dirty="0" err="1">
                <a:solidFill>
                  <a:schemeClr val="accent2"/>
                </a:solidFill>
              </a:rPr>
              <a:t>basic</a:t>
            </a:r>
            <a:r>
              <a:rPr lang="uk-UA" sz="2800" dirty="0">
                <a:solidFill>
                  <a:schemeClr val="accent2"/>
                </a:solidFill>
              </a:rPr>
              <a:t> </a:t>
            </a:r>
            <a:r>
              <a:rPr lang="uk-UA" sz="2800" dirty="0" err="1">
                <a:solidFill>
                  <a:schemeClr val="accent2"/>
                </a:solidFill>
              </a:rPr>
              <a:t>principles</a:t>
            </a:r>
            <a:r>
              <a:rPr lang="uk-UA" sz="2800" dirty="0">
                <a:solidFill>
                  <a:schemeClr val="accent2"/>
                </a:solidFill>
              </a:rPr>
              <a:t> </a:t>
            </a:r>
            <a:r>
              <a:rPr lang="uk-UA" sz="2800" dirty="0" err="1">
                <a:solidFill>
                  <a:schemeClr val="accent2"/>
                </a:solidFill>
              </a:rPr>
              <a:t>of</a:t>
            </a:r>
            <a:r>
              <a:rPr lang="uk-UA" sz="2800" dirty="0">
                <a:solidFill>
                  <a:schemeClr val="accent2"/>
                </a:solidFill>
              </a:rPr>
              <a:t> </a:t>
            </a:r>
            <a:r>
              <a:rPr lang="uk-UA" sz="2800" dirty="0" err="1">
                <a:solidFill>
                  <a:schemeClr val="accent2"/>
                </a:solidFill>
              </a:rPr>
              <a:t>language</a:t>
            </a:r>
            <a:r>
              <a:rPr lang="uk-UA" sz="2800" dirty="0">
                <a:solidFill>
                  <a:schemeClr val="accent2"/>
                </a:solidFill>
              </a:rPr>
              <a:t> </a:t>
            </a:r>
            <a:r>
              <a:rPr lang="uk-UA" sz="2800" dirty="0" err="1">
                <a:solidFill>
                  <a:schemeClr val="accent2"/>
                </a:solidFill>
              </a:rPr>
              <a:t>school</a:t>
            </a:r>
            <a:r>
              <a:rPr lang="uk-UA" sz="2800" dirty="0">
                <a:solidFill>
                  <a:schemeClr val="accent2"/>
                </a:solidFill>
              </a:rPr>
              <a:t> </a:t>
            </a:r>
            <a:r>
              <a:rPr lang="uk-UA" sz="2800" dirty="0" err="1">
                <a:solidFill>
                  <a:schemeClr val="accent2"/>
                </a:solidFill>
              </a:rPr>
              <a:t>are</a:t>
            </a:r>
            <a:endParaRPr lang="ru-RU" sz="2800" dirty="0">
              <a:solidFill>
                <a:schemeClr val="accent2"/>
              </a:solidFill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2000" dirty="0"/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Wingdings" pitchFamily="2" charset="2"/>
              <a:buChar char="Ø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communicative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principle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extracurricular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6" descr="http://duchovniporadna.cz/wp-content/uploads/teamwork_4kids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04494"/>
            <a:ext cx="3096344" cy="2113508"/>
          </a:xfrm>
          <a:prstGeom prst="rect">
            <a:avLst/>
          </a:prstGeom>
          <a:noFill/>
          <a:extLst/>
        </p:spPr>
      </p:pic>
      <p:pic>
        <p:nvPicPr>
          <p:cNvPr id="4" name="Рисунок 3" descr="Картинки по запросу літні мовні школи англійської мови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435066"/>
            <a:ext cx="864097" cy="504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літні мовні школи англійської мов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6672"/>
            <a:ext cx="3251200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02793" y="3356992"/>
            <a:ext cx="56166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Camp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Rulers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/>
              <a:t> </a:t>
            </a:r>
            <a:endParaRPr lang="ru-RU" dirty="0"/>
          </a:p>
          <a:p>
            <a:pPr marL="285750" lvl="0" indent="-285750">
              <a:buBlip>
                <a:blip r:embed="rId3"/>
              </a:buBlip>
            </a:pPr>
            <a:r>
              <a:rPr lang="en-US" sz="2000" dirty="0">
                <a:latin typeface="Comic Sans MS" pitchFamily="66" charset="0"/>
              </a:rPr>
              <a:t>RESPECT Your Environment—Respect One Another—Respect Yourself.</a:t>
            </a:r>
            <a:endParaRPr lang="ru-RU" sz="2000" dirty="0">
              <a:latin typeface="Comic Sans MS" pitchFamily="66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en-US" sz="2000" dirty="0">
                <a:latin typeface="Comic Sans MS" pitchFamily="66" charset="0"/>
              </a:rPr>
              <a:t>Be Positive—Don’t Criticize, Encourage.</a:t>
            </a:r>
            <a:endParaRPr lang="ru-RU" sz="2000" dirty="0">
              <a:latin typeface="Comic Sans MS" pitchFamily="66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en-US" sz="2000" dirty="0">
                <a:latin typeface="Comic Sans MS" pitchFamily="66" charset="0"/>
              </a:rPr>
              <a:t>Be a good example to others.</a:t>
            </a:r>
            <a:endParaRPr lang="ru-RU" sz="2000" dirty="0">
              <a:latin typeface="Comic Sans MS" pitchFamily="66" charset="0"/>
            </a:endParaRPr>
          </a:p>
          <a:p>
            <a:pPr marL="285750" lvl="0" indent="-285750">
              <a:buBlip>
                <a:blip r:embed="rId3"/>
              </a:buBlip>
            </a:pPr>
            <a:r>
              <a:rPr lang="en-US" sz="2000" dirty="0">
                <a:latin typeface="Comic Sans MS" pitchFamily="66" charset="0"/>
              </a:rPr>
              <a:t>Play together as a team.</a:t>
            </a:r>
            <a:endParaRPr lang="ru-RU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1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тинки по запросу summer ca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429" y="219522"/>
            <a:ext cx="3384376" cy="24398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34476" y="1340768"/>
            <a:ext cx="3143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</a:t>
            </a:r>
            <a:r>
              <a:rPr lang="en-US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mp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schedule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32566" y="2974479"/>
            <a:ext cx="64087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9.00-9.30  </a:t>
            </a:r>
            <a:r>
              <a:rPr lang="uk-UA" dirty="0" smtClean="0">
                <a:latin typeface="Comic Sans MS" pitchFamily="66" charset="0"/>
              </a:rPr>
              <a:t>   </a:t>
            </a:r>
            <a:r>
              <a:rPr lang="en-US" dirty="0" smtClean="0">
                <a:latin typeface="Comic Sans MS" pitchFamily="66" charset="0"/>
              </a:rPr>
              <a:t>Students </a:t>
            </a:r>
            <a:r>
              <a:rPr lang="en-US" dirty="0">
                <a:latin typeface="Comic Sans MS" pitchFamily="66" charset="0"/>
              </a:rPr>
              <a:t>arrive;</a:t>
            </a:r>
            <a:endParaRPr lang="ru-RU" dirty="0">
              <a:latin typeface="Comic Sans MS" pitchFamily="66" charset="0"/>
            </a:endParaRPr>
          </a:p>
          <a:p>
            <a:r>
              <a:rPr lang="uk-UA" dirty="0" smtClean="0">
                <a:latin typeface="Comic Sans MS" pitchFamily="66" charset="0"/>
              </a:rPr>
              <a:t>                     </a:t>
            </a:r>
            <a:r>
              <a:rPr lang="en-US" dirty="0" smtClean="0">
                <a:latin typeface="Comic Sans MS" pitchFamily="66" charset="0"/>
              </a:rPr>
              <a:t>Ice </a:t>
            </a:r>
            <a:r>
              <a:rPr lang="en-US" dirty="0">
                <a:latin typeface="Comic Sans MS" pitchFamily="66" charset="0"/>
              </a:rPr>
              <a:t>breaker and warm up </a:t>
            </a:r>
            <a:endParaRPr lang="ru-RU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9.30-10.15 </a:t>
            </a:r>
            <a:r>
              <a:rPr lang="uk-UA" dirty="0" smtClean="0">
                <a:latin typeface="Comic Sans MS" pitchFamily="66" charset="0"/>
              </a:rPr>
              <a:t>    </a:t>
            </a:r>
            <a:r>
              <a:rPr lang="en-US" dirty="0" smtClean="0">
                <a:latin typeface="Comic Sans MS" pitchFamily="66" charset="0"/>
              </a:rPr>
              <a:t>First </a:t>
            </a:r>
            <a:r>
              <a:rPr lang="en-US" dirty="0">
                <a:latin typeface="Comic Sans MS" pitchFamily="66" charset="0"/>
              </a:rPr>
              <a:t>class</a:t>
            </a:r>
            <a:endParaRPr lang="ru-RU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10.15-10.30 </a:t>
            </a:r>
            <a:r>
              <a:rPr lang="uk-UA" dirty="0" smtClean="0">
                <a:latin typeface="Comic Sans MS" pitchFamily="66" charset="0"/>
              </a:rPr>
              <a:t>  </a:t>
            </a:r>
            <a:r>
              <a:rPr lang="en-US" dirty="0" smtClean="0">
                <a:latin typeface="Comic Sans MS" pitchFamily="66" charset="0"/>
              </a:rPr>
              <a:t>Teambuilding </a:t>
            </a:r>
            <a:r>
              <a:rPr lang="en-US" dirty="0">
                <a:latin typeface="Comic Sans MS" pitchFamily="66" charset="0"/>
              </a:rPr>
              <a:t>games</a:t>
            </a:r>
            <a:endParaRPr lang="ru-RU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10.30-11.15  </a:t>
            </a:r>
            <a:r>
              <a:rPr lang="uk-UA" dirty="0" smtClean="0">
                <a:latin typeface="Comic Sans MS" pitchFamily="66" charset="0"/>
              </a:rPr>
              <a:t>  </a:t>
            </a:r>
            <a:r>
              <a:rPr lang="en-US" dirty="0" smtClean="0">
                <a:latin typeface="Comic Sans MS" pitchFamily="66" charset="0"/>
              </a:rPr>
              <a:t>Second </a:t>
            </a:r>
            <a:r>
              <a:rPr lang="en-US" dirty="0">
                <a:latin typeface="Comic Sans MS" pitchFamily="66" charset="0"/>
              </a:rPr>
              <a:t>Class</a:t>
            </a:r>
            <a:endParaRPr lang="ru-RU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11.15-11.45  </a:t>
            </a:r>
            <a:r>
              <a:rPr lang="uk-UA" dirty="0" smtClean="0">
                <a:latin typeface="Comic Sans MS" pitchFamily="66" charset="0"/>
              </a:rPr>
              <a:t>   </a:t>
            </a:r>
            <a:r>
              <a:rPr lang="en-US" dirty="0" smtClean="0">
                <a:latin typeface="Comic Sans MS" pitchFamily="66" charset="0"/>
              </a:rPr>
              <a:t>Lunch/Break</a:t>
            </a:r>
            <a:endParaRPr lang="ru-RU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11.45-12.30 </a:t>
            </a:r>
            <a:r>
              <a:rPr lang="uk-UA" dirty="0" smtClean="0">
                <a:latin typeface="Comic Sans MS" pitchFamily="66" charset="0"/>
              </a:rPr>
              <a:t>   </a:t>
            </a:r>
            <a:r>
              <a:rPr lang="en-US" dirty="0" smtClean="0">
                <a:latin typeface="Comic Sans MS" pitchFamily="66" charset="0"/>
              </a:rPr>
              <a:t>Fun </a:t>
            </a:r>
            <a:r>
              <a:rPr lang="en-US" dirty="0">
                <a:latin typeface="Comic Sans MS" pitchFamily="66" charset="0"/>
              </a:rPr>
              <a:t>Activities </a:t>
            </a:r>
            <a:endParaRPr lang="ru-RU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12.30- 14.00 </a:t>
            </a:r>
            <a:r>
              <a:rPr lang="uk-UA" dirty="0" smtClean="0">
                <a:latin typeface="Comic Sans MS" pitchFamily="66" charset="0"/>
              </a:rPr>
              <a:t>  </a:t>
            </a:r>
            <a:r>
              <a:rPr lang="en-US" dirty="0" smtClean="0">
                <a:latin typeface="Comic Sans MS" pitchFamily="66" charset="0"/>
              </a:rPr>
              <a:t>Your </a:t>
            </a:r>
            <a:r>
              <a:rPr lang="en-US" dirty="0" err="1">
                <a:latin typeface="Comic Sans MS" pitchFamily="66" charset="0"/>
              </a:rPr>
              <a:t>favourite</a:t>
            </a:r>
            <a:r>
              <a:rPr lang="en-US" dirty="0">
                <a:latin typeface="Comic Sans MS" pitchFamily="66" charset="0"/>
              </a:rPr>
              <a:t> films/cartoons in English</a:t>
            </a:r>
            <a:endParaRPr lang="ru-RU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14.00  </a:t>
            </a:r>
            <a:r>
              <a:rPr lang="uk-UA" dirty="0" smtClean="0">
                <a:latin typeface="Comic Sans MS" pitchFamily="66" charset="0"/>
              </a:rPr>
              <a:t>            </a:t>
            </a:r>
            <a:r>
              <a:rPr lang="en-US" dirty="0" smtClean="0">
                <a:latin typeface="Comic Sans MS" pitchFamily="66" charset="0"/>
              </a:rPr>
              <a:t>Home</a:t>
            </a:r>
            <a:endParaRPr lang="ru-RU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onne-00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259632" y="188640"/>
            <a:ext cx="1428751" cy="13811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19672" y="188640"/>
            <a:ext cx="741682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Camp Song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</a:t>
            </a:r>
            <a:endParaRPr lang="uk-UA" sz="28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If</a:t>
            </a:r>
            <a:r>
              <a:rPr lang="uk-U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You're</a:t>
            </a:r>
            <a:r>
              <a:rPr lang="uk-U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Happy</a:t>
            </a:r>
            <a:r>
              <a:rPr lang="uk-U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and</a:t>
            </a:r>
            <a:r>
              <a:rPr lang="uk-U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You</a:t>
            </a:r>
            <a:r>
              <a:rPr lang="uk-U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Know</a:t>
            </a:r>
            <a:r>
              <a:rPr lang="uk-UA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It</a:t>
            </a:r>
            <a:endParaRPr lang="uk-UA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endParaRPr lang="ru-RU" sz="1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uk-UA" sz="1600" dirty="0" smtClean="0"/>
              <a:t>         </a:t>
            </a:r>
            <a:r>
              <a:rPr lang="uk-UA" sz="1600" dirty="0" err="1" smtClean="0"/>
              <a:t>If</a:t>
            </a:r>
            <a:r>
              <a:rPr lang="uk-UA" sz="1600" dirty="0" smtClean="0"/>
              <a:t> </a:t>
            </a:r>
            <a:r>
              <a:rPr lang="uk-UA" sz="1600" dirty="0" err="1" smtClean="0"/>
              <a:t>you're</a:t>
            </a:r>
            <a:r>
              <a:rPr lang="uk-UA" sz="1600" dirty="0" smtClean="0"/>
              <a:t> </a:t>
            </a:r>
            <a:r>
              <a:rPr lang="uk-UA" sz="1600" dirty="0" err="1" smtClean="0"/>
              <a:t>happy</a:t>
            </a:r>
            <a:r>
              <a:rPr lang="uk-UA" sz="1600" dirty="0" smtClean="0"/>
              <a:t> </a:t>
            </a:r>
            <a:r>
              <a:rPr lang="uk-UA" sz="1600" dirty="0" err="1" smtClean="0"/>
              <a:t>and</a:t>
            </a:r>
            <a:r>
              <a:rPr lang="uk-UA" sz="1600" dirty="0" smtClean="0"/>
              <a:t> </a:t>
            </a:r>
            <a:r>
              <a:rPr lang="uk-UA" sz="1600" dirty="0" err="1" smtClean="0"/>
              <a:t>you</a:t>
            </a:r>
            <a:r>
              <a:rPr lang="uk-UA" sz="1600" dirty="0" smtClean="0"/>
              <a:t> </a:t>
            </a:r>
            <a:r>
              <a:rPr lang="uk-UA" sz="1600" dirty="0" err="1" smtClean="0"/>
              <a:t>know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>, </a:t>
            </a:r>
            <a:r>
              <a:rPr lang="uk-UA" sz="1600" dirty="0" err="1" smtClean="0"/>
              <a:t>clap</a:t>
            </a:r>
            <a:r>
              <a:rPr lang="uk-UA" sz="1600" dirty="0" smtClean="0"/>
              <a:t> </a:t>
            </a:r>
            <a:r>
              <a:rPr lang="uk-UA" sz="1600" dirty="0" err="1" smtClean="0"/>
              <a:t>your</a:t>
            </a:r>
            <a:r>
              <a:rPr lang="uk-UA" sz="1600" dirty="0" smtClean="0"/>
              <a:t> </a:t>
            </a:r>
            <a:r>
              <a:rPr lang="uk-UA" sz="1600" dirty="0" err="1" smtClean="0"/>
              <a:t>hands</a:t>
            </a:r>
            <a:r>
              <a:rPr lang="uk-UA" sz="1600" dirty="0" smtClean="0"/>
              <a:t> (</a:t>
            </a:r>
            <a:r>
              <a:rPr lang="uk-UA" sz="1600" dirty="0" err="1" smtClean="0"/>
              <a:t>clap</a:t>
            </a:r>
            <a:r>
              <a:rPr lang="uk-UA" sz="1600" dirty="0" smtClean="0"/>
              <a:t> </a:t>
            </a:r>
            <a:r>
              <a:rPr lang="uk-UA" sz="1600" dirty="0" err="1" smtClean="0"/>
              <a:t>clap</a:t>
            </a:r>
            <a:r>
              <a:rPr lang="uk-UA" sz="1600" dirty="0" smtClean="0"/>
              <a:t>)</a:t>
            </a:r>
            <a:br>
              <a:rPr lang="uk-UA" sz="1600" dirty="0" smtClean="0"/>
            </a:br>
            <a:r>
              <a:rPr lang="uk-UA" sz="1600" dirty="0" smtClean="0"/>
              <a:t>         </a:t>
            </a:r>
            <a:r>
              <a:rPr lang="uk-UA" sz="1600" dirty="0" err="1" smtClean="0"/>
              <a:t>If</a:t>
            </a:r>
            <a:r>
              <a:rPr lang="uk-UA" sz="1600" dirty="0" smtClean="0"/>
              <a:t> </a:t>
            </a:r>
            <a:r>
              <a:rPr lang="uk-UA" sz="1600" dirty="0" err="1" smtClean="0"/>
              <a:t>you're</a:t>
            </a:r>
            <a:r>
              <a:rPr lang="uk-UA" sz="1600" dirty="0" smtClean="0"/>
              <a:t> </a:t>
            </a:r>
            <a:r>
              <a:rPr lang="uk-UA" sz="1600" dirty="0" err="1" smtClean="0"/>
              <a:t>happy</a:t>
            </a:r>
            <a:r>
              <a:rPr lang="uk-UA" sz="1600" dirty="0" smtClean="0"/>
              <a:t> </a:t>
            </a:r>
            <a:r>
              <a:rPr lang="uk-UA" sz="1600" dirty="0" err="1" smtClean="0"/>
              <a:t>and</a:t>
            </a:r>
            <a:r>
              <a:rPr lang="uk-UA" sz="1600" dirty="0" smtClean="0"/>
              <a:t> </a:t>
            </a:r>
            <a:r>
              <a:rPr lang="uk-UA" sz="1600" dirty="0" err="1" smtClean="0"/>
              <a:t>you</a:t>
            </a:r>
            <a:r>
              <a:rPr lang="uk-UA" sz="1600" dirty="0" smtClean="0"/>
              <a:t> </a:t>
            </a:r>
            <a:r>
              <a:rPr lang="uk-UA" sz="1600" dirty="0" err="1" smtClean="0"/>
              <a:t>know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>, </a:t>
            </a:r>
            <a:r>
              <a:rPr lang="uk-UA" sz="1600" dirty="0" err="1" smtClean="0"/>
              <a:t>clap</a:t>
            </a:r>
            <a:r>
              <a:rPr lang="uk-UA" sz="1600" dirty="0" smtClean="0"/>
              <a:t> </a:t>
            </a:r>
            <a:r>
              <a:rPr lang="uk-UA" sz="1600" dirty="0" err="1" smtClean="0"/>
              <a:t>your</a:t>
            </a:r>
            <a:r>
              <a:rPr lang="uk-UA" sz="1600" dirty="0" smtClean="0"/>
              <a:t> </a:t>
            </a:r>
            <a:r>
              <a:rPr lang="uk-UA" sz="1600" dirty="0" err="1" smtClean="0"/>
              <a:t>hands</a:t>
            </a:r>
            <a:r>
              <a:rPr lang="uk-UA" sz="1600" dirty="0" smtClean="0"/>
              <a:t> (</a:t>
            </a:r>
            <a:r>
              <a:rPr lang="uk-UA" sz="1600" dirty="0" err="1" smtClean="0"/>
              <a:t>clap</a:t>
            </a:r>
            <a:r>
              <a:rPr lang="uk-UA" sz="1600" dirty="0" smtClean="0"/>
              <a:t> </a:t>
            </a:r>
            <a:r>
              <a:rPr lang="uk-UA" sz="1600" dirty="0" err="1" smtClean="0"/>
              <a:t>clap</a:t>
            </a:r>
            <a:r>
              <a:rPr lang="uk-UA" sz="1600" dirty="0" smtClean="0"/>
              <a:t>)</a:t>
            </a:r>
            <a:br>
              <a:rPr lang="uk-UA" sz="1600" dirty="0" smtClean="0"/>
            </a:br>
            <a:r>
              <a:rPr lang="uk-UA" sz="1600" dirty="0" smtClean="0"/>
              <a:t>         </a:t>
            </a:r>
            <a:r>
              <a:rPr lang="uk-UA" sz="1600" dirty="0" err="1" smtClean="0"/>
              <a:t>If</a:t>
            </a:r>
            <a:r>
              <a:rPr lang="uk-UA" sz="1600" dirty="0" smtClean="0"/>
              <a:t> </a:t>
            </a:r>
            <a:r>
              <a:rPr lang="uk-UA" sz="1600" dirty="0" err="1" smtClean="0"/>
              <a:t>you're</a:t>
            </a:r>
            <a:r>
              <a:rPr lang="uk-UA" sz="1600" dirty="0" smtClean="0"/>
              <a:t> </a:t>
            </a:r>
            <a:r>
              <a:rPr lang="uk-UA" sz="1600" dirty="0" err="1" smtClean="0"/>
              <a:t>happy</a:t>
            </a:r>
            <a:r>
              <a:rPr lang="uk-UA" sz="1600" dirty="0" smtClean="0"/>
              <a:t> </a:t>
            </a:r>
            <a:r>
              <a:rPr lang="uk-UA" sz="1600" dirty="0" err="1" smtClean="0"/>
              <a:t>and</a:t>
            </a:r>
            <a:r>
              <a:rPr lang="uk-UA" sz="1600" dirty="0" smtClean="0"/>
              <a:t> </a:t>
            </a:r>
            <a:r>
              <a:rPr lang="uk-UA" sz="1600" dirty="0" err="1" smtClean="0"/>
              <a:t>you</a:t>
            </a:r>
            <a:r>
              <a:rPr lang="uk-UA" sz="1600" dirty="0" smtClean="0"/>
              <a:t> </a:t>
            </a:r>
            <a:r>
              <a:rPr lang="uk-UA" sz="1600" dirty="0" err="1" smtClean="0"/>
              <a:t>know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>, </a:t>
            </a:r>
            <a:r>
              <a:rPr lang="uk-UA" sz="1600" dirty="0" err="1" smtClean="0"/>
              <a:t>then</a:t>
            </a:r>
            <a:r>
              <a:rPr lang="uk-UA" sz="1600" dirty="0" smtClean="0"/>
              <a:t> </a:t>
            </a:r>
            <a:r>
              <a:rPr lang="uk-UA" sz="1600" dirty="0" err="1" smtClean="0"/>
              <a:t>your</a:t>
            </a:r>
            <a:r>
              <a:rPr lang="uk-UA" sz="1600" dirty="0" smtClean="0"/>
              <a:t> </a:t>
            </a:r>
            <a:r>
              <a:rPr lang="uk-UA" sz="1600" dirty="0" err="1" smtClean="0"/>
              <a:t>face</a:t>
            </a:r>
            <a:r>
              <a:rPr lang="uk-UA" sz="1600" dirty="0" smtClean="0"/>
              <a:t> </a:t>
            </a:r>
            <a:r>
              <a:rPr lang="uk-UA" sz="1600" dirty="0" err="1" smtClean="0"/>
              <a:t>will</a:t>
            </a:r>
            <a:r>
              <a:rPr lang="uk-UA" sz="1600" dirty="0" smtClean="0"/>
              <a:t> </a:t>
            </a:r>
            <a:r>
              <a:rPr lang="uk-UA" sz="1600" dirty="0" err="1" smtClean="0"/>
              <a:t>surely</a:t>
            </a:r>
            <a:r>
              <a:rPr lang="uk-UA" sz="1600" dirty="0" smtClean="0"/>
              <a:t> </a:t>
            </a:r>
            <a:r>
              <a:rPr lang="uk-UA" sz="1600" dirty="0" err="1" smtClean="0"/>
              <a:t>show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         </a:t>
            </a:r>
            <a:r>
              <a:rPr lang="uk-UA" sz="1600" dirty="0" err="1" smtClean="0"/>
              <a:t>If</a:t>
            </a:r>
            <a:r>
              <a:rPr lang="uk-UA" sz="1600" dirty="0" smtClean="0"/>
              <a:t> </a:t>
            </a:r>
            <a:r>
              <a:rPr lang="uk-UA" sz="1600" dirty="0" err="1" smtClean="0"/>
              <a:t>you're</a:t>
            </a:r>
            <a:r>
              <a:rPr lang="uk-UA" sz="1600" dirty="0" smtClean="0"/>
              <a:t> </a:t>
            </a:r>
            <a:r>
              <a:rPr lang="uk-UA" sz="1600" dirty="0" err="1" smtClean="0"/>
              <a:t>happy</a:t>
            </a:r>
            <a:r>
              <a:rPr lang="uk-UA" sz="1600" dirty="0" smtClean="0"/>
              <a:t> </a:t>
            </a:r>
            <a:r>
              <a:rPr lang="uk-UA" sz="1600" dirty="0" err="1" smtClean="0"/>
              <a:t>and</a:t>
            </a:r>
            <a:r>
              <a:rPr lang="uk-UA" sz="1600" dirty="0" smtClean="0"/>
              <a:t> </a:t>
            </a:r>
            <a:r>
              <a:rPr lang="uk-UA" sz="1600" dirty="0" err="1" smtClean="0"/>
              <a:t>you</a:t>
            </a:r>
            <a:r>
              <a:rPr lang="uk-UA" sz="1600" dirty="0" smtClean="0"/>
              <a:t> </a:t>
            </a:r>
            <a:r>
              <a:rPr lang="uk-UA" sz="1600" dirty="0" err="1" smtClean="0"/>
              <a:t>know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>, </a:t>
            </a:r>
            <a:r>
              <a:rPr lang="uk-UA" sz="1600" dirty="0" err="1" smtClean="0"/>
              <a:t>clap</a:t>
            </a:r>
            <a:r>
              <a:rPr lang="uk-UA" sz="1600" dirty="0" smtClean="0"/>
              <a:t> </a:t>
            </a:r>
            <a:r>
              <a:rPr lang="uk-UA" sz="1600" dirty="0" err="1" smtClean="0"/>
              <a:t>your</a:t>
            </a:r>
            <a:r>
              <a:rPr lang="uk-UA" sz="1600" dirty="0" smtClean="0"/>
              <a:t> </a:t>
            </a:r>
            <a:r>
              <a:rPr lang="uk-UA" sz="1600" dirty="0" err="1" smtClean="0"/>
              <a:t>hands</a:t>
            </a:r>
            <a:r>
              <a:rPr lang="uk-UA" sz="1600" dirty="0" smtClean="0"/>
              <a:t>. (</a:t>
            </a:r>
            <a:r>
              <a:rPr lang="uk-UA" sz="1600" dirty="0" err="1" smtClean="0"/>
              <a:t>clap</a:t>
            </a:r>
            <a:r>
              <a:rPr lang="uk-UA" sz="1600" dirty="0" smtClean="0"/>
              <a:t> </a:t>
            </a:r>
            <a:r>
              <a:rPr lang="uk-UA" sz="1600" dirty="0" err="1" smtClean="0"/>
              <a:t>clap</a:t>
            </a:r>
            <a:r>
              <a:rPr lang="uk-UA" sz="1600" dirty="0" smtClean="0"/>
              <a:t>)</a:t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         </a:t>
            </a:r>
            <a:r>
              <a:rPr lang="uk-UA" sz="1600" dirty="0" err="1" smtClean="0"/>
              <a:t>If</a:t>
            </a:r>
            <a:r>
              <a:rPr lang="uk-UA" sz="1600" dirty="0" smtClean="0"/>
              <a:t> </a:t>
            </a:r>
            <a:r>
              <a:rPr lang="uk-UA" sz="1600" dirty="0" err="1" smtClean="0"/>
              <a:t>you're</a:t>
            </a:r>
            <a:r>
              <a:rPr lang="uk-UA" sz="1600" dirty="0" smtClean="0"/>
              <a:t> </a:t>
            </a:r>
            <a:r>
              <a:rPr lang="uk-UA" sz="1600" dirty="0" err="1" smtClean="0"/>
              <a:t>happy</a:t>
            </a:r>
            <a:r>
              <a:rPr lang="uk-UA" sz="1600" dirty="0" smtClean="0"/>
              <a:t> </a:t>
            </a:r>
            <a:r>
              <a:rPr lang="uk-UA" sz="1600" dirty="0" err="1" smtClean="0"/>
              <a:t>and</a:t>
            </a:r>
            <a:r>
              <a:rPr lang="uk-UA" sz="1600" dirty="0" smtClean="0"/>
              <a:t> </a:t>
            </a:r>
            <a:r>
              <a:rPr lang="uk-UA" sz="1600" dirty="0" err="1" smtClean="0"/>
              <a:t>you</a:t>
            </a:r>
            <a:r>
              <a:rPr lang="uk-UA" sz="1600" dirty="0" smtClean="0"/>
              <a:t> </a:t>
            </a:r>
            <a:r>
              <a:rPr lang="uk-UA" sz="1600" dirty="0" err="1" smtClean="0"/>
              <a:t>know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>, </a:t>
            </a:r>
            <a:r>
              <a:rPr lang="uk-UA" sz="1600" dirty="0" err="1" smtClean="0"/>
              <a:t>stomp</a:t>
            </a:r>
            <a:r>
              <a:rPr lang="uk-UA" sz="1600" dirty="0" smtClean="0"/>
              <a:t> </a:t>
            </a:r>
            <a:r>
              <a:rPr lang="uk-UA" sz="1600" dirty="0" err="1" smtClean="0"/>
              <a:t>your</a:t>
            </a:r>
            <a:r>
              <a:rPr lang="uk-UA" sz="1600" dirty="0" smtClean="0"/>
              <a:t> </a:t>
            </a:r>
            <a:r>
              <a:rPr lang="uk-UA" sz="1600" dirty="0" err="1" smtClean="0"/>
              <a:t>feet</a:t>
            </a:r>
            <a:r>
              <a:rPr lang="uk-UA" sz="1600" dirty="0" smtClean="0"/>
              <a:t> (</a:t>
            </a:r>
            <a:r>
              <a:rPr lang="uk-UA" sz="1600" dirty="0" err="1" smtClean="0"/>
              <a:t>stomp</a:t>
            </a:r>
            <a:r>
              <a:rPr lang="uk-UA" sz="1600" dirty="0" smtClean="0"/>
              <a:t> </a:t>
            </a:r>
            <a:r>
              <a:rPr lang="uk-UA" sz="1600" dirty="0" err="1" smtClean="0"/>
              <a:t>stomp</a:t>
            </a:r>
            <a:r>
              <a:rPr lang="uk-UA" sz="1600" dirty="0" smtClean="0"/>
              <a:t>)</a:t>
            </a:r>
            <a:br>
              <a:rPr lang="uk-UA" sz="1600" dirty="0" smtClean="0"/>
            </a:br>
            <a:r>
              <a:rPr lang="uk-UA" sz="1600" dirty="0" smtClean="0"/>
              <a:t>         </a:t>
            </a:r>
            <a:r>
              <a:rPr lang="uk-UA" sz="1600" dirty="0" err="1" smtClean="0"/>
              <a:t>If</a:t>
            </a:r>
            <a:r>
              <a:rPr lang="uk-UA" sz="1600" dirty="0" smtClean="0"/>
              <a:t> </a:t>
            </a:r>
            <a:r>
              <a:rPr lang="uk-UA" sz="1600" dirty="0" err="1" smtClean="0"/>
              <a:t>you're</a:t>
            </a:r>
            <a:r>
              <a:rPr lang="uk-UA" sz="1600" dirty="0" smtClean="0"/>
              <a:t> </a:t>
            </a:r>
            <a:r>
              <a:rPr lang="uk-UA" sz="1600" dirty="0" err="1" smtClean="0"/>
              <a:t>happy</a:t>
            </a:r>
            <a:r>
              <a:rPr lang="uk-UA" sz="1600" dirty="0" smtClean="0"/>
              <a:t> </a:t>
            </a:r>
            <a:r>
              <a:rPr lang="uk-UA" sz="1600" dirty="0" err="1" smtClean="0"/>
              <a:t>and</a:t>
            </a:r>
            <a:r>
              <a:rPr lang="uk-UA" sz="1600" dirty="0" smtClean="0"/>
              <a:t> </a:t>
            </a:r>
            <a:r>
              <a:rPr lang="uk-UA" sz="1600" dirty="0" err="1" smtClean="0"/>
              <a:t>you</a:t>
            </a:r>
            <a:r>
              <a:rPr lang="uk-UA" sz="1600" dirty="0" smtClean="0"/>
              <a:t> </a:t>
            </a:r>
            <a:r>
              <a:rPr lang="uk-UA" sz="1600" dirty="0" err="1" smtClean="0"/>
              <a:t>know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>, </a:t>
            </a:r>
            <a:r>
              <a:rPr lang="uk-UA" sz="1600" dirty="0" err="1" smtClean="0"/>
              <a:t>stomp</a:t>
            </a:r>
            <a:r>
              <a:rPr lang="uk-UA" sz="1600" dirty="0" smtClean="0"/>
              <a:t> </a:t>
            </a:r>
            <a:r>
              <a:rPr lang="uk-UA" sz="1600" dirty="0" err="1" smtClean="0"/>
              <a:t>your</a:t>
            </a:r>
            <a:r>
              <a:rPr lang="uk-UA" sz="1600" dirty="0" smtClean="0"/>
              <a:t> </a:t>
            </a:r>
            <a:r>
              <a:rPr lang="uk-UA" sz="1600" dirty="0" err="1" smtClean="0"/>
              <a:t>feet</a:t>
            </a:r>
            <a:r>
              <a:rPr lang="uk-UA" sz="1600" dirty="0" smtClean="0"/>
              <a:t> (</a:t>
            </a:r>
            <a:r>
              <a:rPr lang="uk-UA" sz="1600" dirty="0" err="1" smtClean="0"/>
              <a:t>stomp</a:t>
            </a:r>
            <a:r>
              <a:rPr lang="uk-UA" sz="1600" dirty="0" smtClean="0"/>
              <a:t> </a:t>
            </a:r>
            <a:r>
              <a:rPr lang="uk-UA" sz="1600" dirty="0" err="1" smtClean="0"/>
              <a:t>stomp</a:t>
            </a:r>
            <a:r>
              <a:rPr lang="uk-UA" sz="1600" dirty="0" smtClean="0"/>
              <a:t>)</a:t>
            </a:r>
            <a:br>
              <a:rPr lang="uk-UA" sz="1600" dirty="0" smtClean="0"/>
            </a:br>
            <a:r>
              <a:rPr lang="uk-UA" sz="1600" dirty="0" smtClean="0"/>
              <a:t>         </a:t>
            </a:r>
            <a:r>
              <a:rPr lang="uk-UA" sz="1600" dirty="0" err="1" smtClean="0"/>
              <a:t>If</a:t>
            </a:r>
            <a:r>
              <a:rPr lang="uk-UA" sz="1600" dirty="0" smtClean="0"/>
              <a:t> </a:t>
            </a:r>
            <a:r>
              <a:rPr lang="uk-UA" sz="1600" dirty="0" err="1" smtClean="0"/>
              <a:t>you're</a:t>
            </a:r>
            <a:r>
              <a:rPr lang="uk-UA" sz="1600" dirty="0" smtClean="0"/>
              <a:t> </a:t>
            </a:r>
            <a:r>
              <a:rPr lang="uk-UA" sz="1600" dirty="0" err="1" smtClean="0"/>
              <a:t>happy</a:t>
            </a:r>
            <a:r>
              <a:rPr lang="uk-UA" sz="1600" dirty="0" smtClean="0"/>
              <a:t> </a:t>
            </a:r>
            <a:r>
              <a:rPr lang="uk-UA" sz="1600" dirty="0" err="1" smtClean="0"/>
              <a:t>and</a:t>
            </a:r>
            <a:r>
              <a:rPr lang="uk-UA" sz="1600" dirty="0" smtClean="0"/>
              <a:t> </a:t>
            </a:r>
            <a:r>
              <a:rPr lang="uk-UA" sz="1600" dirty="0" err="1" smtClean="0"/>
              <a:t>you</a:t>
            </a:r>
            <a:r>
              <a:rPr lang="uk-UA" sz="1600" dirty="0" smtClean="0"/>
              <a:t> </a:t>
            </a:r>
            <a:r>
              <a:rPr lang="uk-UA" sz="1600" dirty="0" err="1" smtClean="0"/>
              <a:t>know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>, </a:t>
            </a:r>
            <a:r>
              <a:rPr lang="uk-UA" sz="1600" dirty="0" err="1" smtClean="0"/>
              <a:t>then</a:t>
            </a:r>
            <a:r>
              <a:rPr lang="uk-UA" sz="1600" dirty="0" smtClean="0"/>
              <a:t> </a:t>
            </a:r>
            <a:r>
              <a:rPr lang="uk-UA" sz="1600" dirty="0" err="1" smtClean="0"/>
              <a:t>your</a:t>
            </a:r>
            <a:r>
              <a:rPr lang="uk-UA" sz="1600" dirty="0" smtClean="0"/>
              <a:t> </a:t>
            </a:r>
            <a:r>
              <a:rPr lang="uk-UA" sz="1600" dirty="0" err="1" smtClean="0"/>
              <a:t>face</a:t>
            </a:r>
            <a:r>
              <a:rPr lang="uk-UA" sz="1600" dirty="0" smtClean="0"/>
              <a:t> </a:t>
            </a:r>
            <a:r>
              <a:rPr lang="uk-UA" sz="1600" dirty="0" err="1" smtClean="0"/>
              <a:t>will</a:t>
            </a:r>
            <a:r>
              <a:rPr lang="uk-UA" sz="1600" dirty="0" smtClean="0"/>
              <a:t> </a:t>
            </a:r>
            <a:r>
              <a:rPr lang="uk-UA" sz="1600" dirty="0" err="1" smtClean="0"/>
              <a:t>surely</a:t>
            </a:r>
            <a:r>
              <a:rPr lang="uk-UA" sz="1600" dirty="0" smtClean="0"/>
              <a:t> </a:t>
            </a:r>
            <a:r>
              <a:rPr lang="uk-UA" sz="1600" dirty="0" err="1" smtClean="0"/>
              <a:t>show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         </a:t>
            </a:r>
            <a:r>
              <a:rPr lang="uk-UA" sz="1600" dirty="0" err="1" smtClean="0"/>
              <a:t>If</a:t>
            </a:r>
            <a:r>
              <a:rPr lang="uk-UA" sz="1600" dirty="0" smtClean="0"/>
              <a:t> </a:t>
            </a:r>
            <a:r>
              <a:rPr lang="uk-UA" sz="1600" dirty="0" err="1" smtClean="0"/>
              <a:t>you're</a:t>
            </a:r>
            <a:r>
              <a:rPr lang="uk-UA" sz="1600" dirty="0" smtClean="0"/>
              <a:t> </a:t>
            </a:r>
            <a:r>
              <a:rPr lang="uk-UA" sz="1600" dirty="0" err="1" smtClean="0"/>
              <a:t>happy</a:t>
            </a:r>
            <a:r>
              <a:rPr lang="uk-UA" sz="1600" dirty="0" smtClean="0"/>
              <a:t> </a:t>
            </a:r>
            <a:r>
              <a:rPr lang="uk-UA" sz="1600" dirty="0" err="1" smtClean="0"/>
              <a:t>and</a:t>
            </a:r>
            <a:r>
              <a:rPr lang="uk-UA" sz="1600" dirty="0" smtClean="0"/>
              <a:t> </a:t>
            </a:r>
            <a:r>
              <a:rPr lang="uk-UA" sz="1600" dirty="0" err="1" smtClean="0"/>
              <a:t>you</a:t>
            </a:r>
            <a:r>
              <a:rPr lang="uk-UA" sz="1600" dirty="0" smtClean="0"/>
              <a:t> </a:t>
            </a:r>
            <a:r>
              <a:rPr lang="uk-UA" sz="1600" dirty="0" err="1" smtClean="0"/>
              <a:t>know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>, </a:t>
            </a:r>
            <a:r>
              <a:rPr lang="uk-UA" sz="1600" dirty="0" err="1" smtClean="0"/>
              <a:t>stomp</a:t>
            </a:r>
            <a:r>
              <a:rPr lang="uk-UA" sz="1600" dirty="0" smtClean="0"/>
              <a:t> </a:t>
            </a:r>
            <a:r>
              <a:rPr lang="uk-UA" sz="1600" dirty="0" err="1" smtClean="0"/>
              <a:t>your</a:t>
            </a:r>
            <a:r>
              <a:rPr lang="uk-UA" sz="1600" dirty="0" smtClean="0"/>
              <a:t> </a:t>
            </a:r>
            <a:r>
              <a:rPr lang="uk-UA" sz="1600" dirty="0" err="1" smtClean="0"/>
              <a:t>feet</a:t>
            </a:r>
            <a:r>
              <a:rPr lang="uk-UA" sz="1600" dirty="0" smtClean="0"/>
              <a:t>. (</a:t>
            </a:r>
            <a:r>
              <a:rPr lang="uk-UA" sz="1600" dirty="0" err="1" smtClean="0"/>
              <a:t>stomp</a:t>
            </a:r>
            <a:r>
              <a:rPr lang="uk-UA" sz="1600" dirty="0" smtClean="0"/>
              <a:t> </a:t>
            </a:r>
            <a:r>
              <a:rPr lang="uk-UA" sz="1600" dirty="0" err="1" smtClean="0"/>
              <a:t>stomp</a:t>
            </a:r>
            <a:r>
              <a:rPr lang="uk-UA" sz="1600" dirty="0" smtClean="0"/>
              <a:t>)</a:t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         </a:t>
            </a:r>
            <a:r>
              <a:rPr lang="uk-UA" sz="1600" dirty="0" err="1" smtClean="0"/>
              <a:t>If</a:t>
            </a:r>
            <a:r>
              <a:rPr lang="uk-UA" sz="1600" dirty="0" smtClean="0"/>
              <a:t> </a:t>
            </a:r>
            <a:r>
              <a:rPr lang="uk-UA" sz="1600" dirty="0" err="1" smtClean="0"/>
              <a:t>you're</a:t>
            </a:r>
            <a:r>
              <a:rPr lang="uk-UA" sz="1600" dirty="0" smtClean="0"/>
              <a:t> </a:t>
            </a:r>
            <a:r>
              <a:rPr lang="uk-UA" sz="1600" dirty="0" err="1" smtClean="0"/>
              <a:t>happy</a:t>
            </a:r>
            <a:r>
              <a:rPr lang="uk-UA" sz="1600" dirty="0" smtClean="0"/>
              <a:t> </a:t>
            </a:r>
            <a:r>
              <a:rPr lang="uk-UA" sz="1600" dirty="0" err="1" smtClean="0"/>
              <a:t>and</a:t>
            </a:r>
            <a:r>
              <a:rPr lang="uk-UA" sz="1600" dirty="0" smtClean="0"/>
              <a:t> </a:t>
            </a:r>
            <a:r>
              <a:rPr lang="uk-UA" sz="1600" dirty="0" err="1" smtClean="0"/>
              <a:t>you</a:t>
            </a:r>
            <a:r>
              <a:rPr lang="uk-UA" sz="1600" dirty="0" smtClean="0"/>
              <a:t> </a:t>
            </a:r>
            <a:r>
              <a:rPr lang="uk-UA" sz="1600" dirty="0" err="1" smtClean="0"/>
              <a:t>know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>, </a:t>
            </a:r>
            <a:r>
              <a:rPr lang="uk-UA" sz="1600" dirty="0" err="1" smtClean="0"/>
              <a:t>shout</a:t>
            </a:r>
            <a:r>
              <a:rPr lang="uk-UA" sz="1600" dirty="0" smtClean="0"/>
              <a:t> "</a:t>
            </a:r>
            <a:r>
              <a:rPr lang="uk-UA" sz="1600" dirty="0" err="1" smtClean="0"/>
              <a:t>Hurray</a:t>
            </a:r>
            <a:r>
              <a:rPr lang="uk-UA" sz="1600" dirty="0" smtClean="0"/>
              <a:t>!" (hoo-</a:t>
            </a:r>
            <a:r>
              <a:rPr lang="uk-UA" sz="1600" dirty="0" err="1" smtClean="0"/>
              <a:t>ray</a:t>
            </a:r>
            <a:r>
              <a:rPr lang="uk-UA" sz="1600" dirty="0" smtClean="0"/>
              <a:t>!)</a:t>
            </a:r>
            <a:br>
              <a:rPr lang="uk-UA" sz="1600" dirty="0" smtClean="0"/>
            </a:br>
            <a:r>
              <a:rPr lang="uk-UA" sz="1600" dirty="0" smtClean="0"/>
              <a:t>         </a:t>
            </a:r>
            <a:r>
              <a:rPr lang="uk-UA" sz="1600" dirty="0" err="1" smtClean="0"/>
              <a:t>If</a:t>
            </a:r>
            <a:r>
              <a:rPr lang="uk-UA" sz="1600" dirty="0" smtClean="0"/>
              <a:t> </a:t>
            </a:r>
            <a:r>
              <a:rPr lang="uk-UA" sz="1600" dirty="0" err="1" smtClean="0"/>
              <a:t>you're</a:t>
            </a:r>
            <a:r>
              <a:rPr lang="uk-UA" sz="1600" dirty="0" smtClean="0"/>
              <a:t> </a:t>
            </a:r>
            <a:r>
              <a:rPr lang="uk-UA" sz="1600" dirty="0" err="1" smtClean="0"/>
              <a:t>happy</a:t>
            </a:r>
            <a:r>
              <a:rPr lang="uk-UA" sz="1600" dirty="0" smtClean="0"/>
              <a:t> </a:t>
            </a:r>
            <a:r>
              <a:rPr lang="uk-UA" sz="1600" dirty="0" err="1" smtClean="0"/>
              <a:t>and</a:t>
            </a:r>
            <a:r>
              <a:rPr lang="uk-UA" sz="1600" dirty="0" smtClean="0"/>
              <a:t> </a:t>
            </a:r>
            <a:r>
              <a:rPr lang="uk-UA" sz="1600" dirty="0" err="1" smtClean="0"/>
              <a:t>you</a:t>
            </a:r>
            <a:r>
              <a:rPr lang="uk-UA" sz="1600" dirty="0" smtClean="0"/>
              <a:t> </a:t>
            </a:r>
            <a:r>
              <a:rPr lang="uk-UA" sz="1600" dirty="0" err="1" smtClean="0"/>
              <a:t>know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>, </a:t>
            </a:r>
            <a:r>
              <a:rPr lang="uk-UA" sz="1600" dirty="0" err="1" smtClean="0"/>
              <a:t>shout</a:t>
            </a:r>
            <a:r>
              <a:rPr lang="uk-UA" sz="1600" dirty="0" smtClean="0"/>
              <a:t> "</a:t>
            </a:r>
            <a:r>
              <a:rPr lang="uk-UA" sz="1600" dirty="0" err="1" smtClean="0"/>
              <a:t>Hurray</a:t>
            </a:r>
            <a:r>
              <a:rPr lang="uk-UA" sz="1600" dirty="0" smtClean="0"/>
              <a:t>!" (hoo-</a:t>
            </a:r>
            <a:r>
              <a:rPr lang="uk-UA" sz="1600" dirty="0" err="1" smtClean="0"/>
              <a:t>ray</a:t>
            </a:r>
            <a:r>
              <a:rPr lang="uk-UA" sz="1600" dirty="0" smtClean="0"/>
              <a:t>!)</a:t>
            </a:r>
            <a:br>
              <a:rPr lang="uk-UA" sz="1600" dirty="0" smtClean="0"/>
            </a:br>
            <a:r>
              <a:rPr lang="uk-UA" sz="1600" dirty="0" smtClean="0"/>
              <a:t>         </a:t>
            </a:r>
            <a:r>
              <a:rPr lang="uk-UA" sz="1600" dirty="0" err="1" smtClean="0"/>
              <a:t>If</a:t>
            </a:r>
            <a:r>
              <a:rPr lang="uk-UA" sz="1600" dirty="0" smtClean="0"/>
              <a:t> </a:t>
            </a:r>
            <a:r>
              <a:rPr lang="uk-UA" sz="1600" dirty="0" err="1" smtClean="0"/>
              <a:t>you're</a:t>
            </a:r>
            <a:r>
              <a:rPr lang="uk-UA" sz="1600" dirty="0" smtClean="0"/>
              <a:t> </a:t>
            </a:r>
            <a:r>
              <a:rPr lang="uk-UA" sz="1600" dirty="0" err="1" smtClean="0"/>
              <a:t>happy</a:t>
            </a:r>
            <a:r>
              <a:rPr lang="uk-UA" sz="1600" dirty="0" smtClean="0"/>
              <a:t> </a:t>
            </a:r>
            <a:r>
              <a:rPr lang="uk-UA" sz="1600" dirty="0" err="1" smtClean="0"/>
              <a:t>and</a:t>
            </a:r>
            <a:r>
              <a:rPr lang="uk-UA" sz="1600" dirty="0" smtClean="0"/>
              <a:t> </a:t>
            </a:r>
            <a:r>
              <a:rPr lang="uk-UA" sz="1600" dirty="0" err="1" smtClean="0"/>
              <a:t>you</a:t>
            </a:r>
            <a:r>
              <a:rPr lang="uk-UA" sz="1600" dirty="0" smtClean="0"/>
              <a:t> </a:t>
            </a:r>
            <a:r>
              <a:rPr lang="uk-UA" sz="1600" dirty="0" err="1" smtClean="0"/>
              <a:t>know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>, </a:t>
            </a:r>
            <a:r>
              <a:rPr lang="uk-UA" sz="1600" dirty="0" err="1" smtClean="0"/>
              <a:t>then</a:t>
            </a:r>
            <a:r>
              <a:rPr lang="uk-UA" sz="1600" dirty="0" smtClean="0"/>
              <a:t> </a:t>
            </a:r>
            <a:r>
              <a:rPr lang="uk-UA" sz="1600" dirty="0" err="1" smtClean="0"/>
              <a:t>your</a:t>
            </a:r>
            <a:r>
              <a:rPr lang="uk-UA" sz="1600" dirty="0" smtClean="0"/>
              <a:t> </a:t>
            </a:r>
            <a:r>
              <a:rPr lang="uk-UA" sz="1600" dirty="0" err="1" smtClean="0"/>
              <a:t>face</a:t>
            </a:r>
            <a:r>
              <a:rPr lang="uk-UA" sz="1600" dirty="0" smtClean="0"/>
              <a:t> </a:t>
            </a:r>
            <a:r>
              <a:rPr lang="uk-UA" sz="1600" dirty="0" err="1" smtClean="0"/>
              <a:t>will</a:t>
            </a:r>
            <a:r>
              <a:rPr lang="uk-UA" sz="1600" dirty="0" smtClean="0"/>
              <a:t> </a:t>
            </a:r>
            <a:r>
              <a:rPr lang="uk-UA" sz="1600" dirty="0" err="1" smtClean="0"/>
              <a:t>surely</a:t>
            </a:r>
            <a:r>
              <a:rPr lang="uk-UA" sz="1600" dirty="0" smtClean="0"/>
              <a:t> </a:t>
            </a:r>
            <a:r>
              <a:rPr lang="uk-UA" sz="1600" dirty="0" err="1" smtClean="0"/>
              <a:t>show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         </a:t>
            </a:r>
            <a:r>
              <a:rPr lang="uk-UA" sz="1600" dirty="0" err="1" smtClean="0"/>
              <a:t>If</a:t>
            </a:r>
            <a:r>
              <a:rPr lang="uk-UA" sz="1600" dirty="0" smtClean="0"/>
              <a:t> </a:t>
            </a:r>
            <a:r>
              <a:rPr lang="uk-UA" sz="1600" dirty="0" err="1" smtClean="0"/>
              <a:t>you're</a:t>
            </a:r>
            <a:r>
              <a:rPr lang="uk-UA" sz="1600" dirty="0" smtClean="0"/>
              <a:t> </a:t>
            </a:r>
            <a:r>
              <a:rPr lang="uk-UA" sz="1600" dirty="0" err="1" smtClean="0"/>
              <a:t>happy</a:t>
            </a:r>
            <a:r>
              <a:rPr lang="uk-UA" sz="1600" dirty="0" smtClean="0"/>
              <a:t> </a:t>
            </a:r>
            <a:r>
              <a:rPr lang="uk-UA" sz="1600" dirty="0" err="1" smtClean="0"/>
              <a:t>and</a:t>
            </a:r>
            <a:r>
              <a:rPr lang="uk-UA" sz="1600" dirty="0" smtClean="0"/>
              <a:t> </a:t>
            </a:r>
            <a:r>
              <a:rPr lang="uk-UA" sz="1600" dirty="0" err="1" smtClean="0"/>
              <a:t>you</a:t>
            </a:r>
            <a:r>
              <a:rPr lang="uk-UA" sz="1600" dirty="0" smtClean="0"/>
              <a:t> </a:t>
            </a:r>
            <a:r>
              <a:rPr lang="uk-UA" sz="1600" dirty="0" err="1" smtClean="0"/>
              <a:t>know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>, </a:t>
            </a:r>
            <a:r>
              <a:rPr lang="uk-UA" sz="1600" dirty="0" err="1" smtClean="0"/>
              <a:t>shout</a:t>
            </a:r>
            <a:r>
              <a:rPr lang="uk-UA" sz="1600" dirty="0" smtClean="0"/>
              <a:t> "</a:t>
            </a:r>
            <a:r>
              <a:rPr lang="uk-UA" sz="1600" dirty="0" err="1" smtClean="0"/>
              <a:t>Hurray</a:t>
            </a:r>
            <a:r>
              <a:rPr lang="uk-UA" sz="1600" dirty="0" smtClean="0"/>
              <a:t>!" (hoo-</a:t>
            </a:r>
            <a:r>
              <a:rPr lang="uk-UA" sz="1600" dirty="0" err="1" smtClean="0"/>
              <a:t>ray</a:t>
            </a:r>
            <a:r>
              <a:rPr lang="uk-UA" sz="1600" dirty="0" smtClean="0"/>
              <a:t>!)</a:t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         </a:t>
            </a:r>
            <a:r>
              <a:rPr lang="uk-UA" sz="1600" dirty="0" err="1" smtClean="0"/>
              <a:t>If</a:t>
            </a:r>
            <a:r>
              <a:rPr lang="uk-UA" sz="1600" dirty="0" smtClean="0"/>
              <a:t> </a:t>
            </a:r>
            <a:r>
              <a:rPr lang="uk-UA" sz="1600" dirty="0" err="1" smtClean="0"/>
              <a:t>you're</a:t>
            </a:r>
            <a:r>
              <a:rPr lang="uk-UA" sz="1600" dirty="0" smtClean="0"/>
              <a:t> </a:t>
            </a:r>
            <a:r>
              <a:rPr lang="uk-UA" sz="1600" dirty="0" err="1" smtClean="0"/>
              <a:t>happy</a:t>
            </a:r>
            <a:r>
              <a:rPr lang="uk-UA" sz="1600" dirty="0" smtClean="0"/>
              <a:t> </a:t>
            </a:r>
            <a:r>
              <a:rPr lang="uk-UA" sz="1600" dirty="0" err="1" smtClean="0"/>
              <a:t>and</a:t>
            </a:r>
            <a:r>
              <a:rPr lang="uk-UA" sz="1600" dirty="0" smtClean="0"/>
              <a:t> </a:t>
            </a:r>
            <a:r>
              <a:rPr lang="uk-UA" sz="1600" dirty="0" err="1" smtClean="0"/>
              <a:t>you</a:t>
            </a:r>
            <a:r>
              <a:rPr lang="uk-UA" sz="1600" dirty="0" smtClean="0"/>
              <a:t> </a:t>
            </a:r>
            <a:r>
              <a:rPr lang="uk-UA" sz="1600" dirty="0" err="1" smtClean="0"/>
              <a:t>know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>, </a:t>
            </a:r>
            <a:r>
              <a:rPr lang="uk-UA" sz="1600" dirty="0" err="1" smtClean="0"/>
              <a:t>do</a:t>
            </a:r>
            <a:r>
              <a:rPr lang="uk-UA" sz="1600" dirty="0" smtClean="0"/>
              <a:t> </a:t>
            </a:r>
            <a:r>
              <a:rPr lang="uk-UA" sz="1600" dirty="0" err="1" smtClean="0"/>
              <a:t>all</a:t>
            </a:r>
            <a:r>
              <a:rPr lang="uk-UA" sz="1600" dirty="0" smtClean="0"/>
              <a:t> </a:t>
            </a:r>
            <a:r>
              <a:rPr lang="uk-UA" sz="1600" dirty="0" err="1" smtClean="0"/>
              <a:t>three</a:t>
            </a:r>
            <a:r>
              <a:rPr lang="uk-UA" sz="1600" dirty="0" smtClean="0"/>
              <a:t> (clap-</a:t>
            </a:r>
            <a:r>
              <a:rPr lang="uk-UA" sz="1600" dirty="0" err="1" smtClean="0"/>
              <a:t>clap</a:t>
            </a:r>
            <a:r>
              <a:rPr lang="uk-UA" sz="1600" dirty="0" smtClean="0"/>
              <a:t>, stomp-</a:t>
            </a:r>
            <a:r>
              <a:rPr lang="uk-UA" sz="1600" dirty="0" err="1" smtClean="0"/>
              <a:t>stomp</a:t>
            </a:r>
            <a:r>
              <a:rPr lang="uk-UA" sz="1600" dirty="0" smtClean="0"/>
              <a:t>, hoo-</a:t>
            </a:r>
            <a:r>
              <a:rPr lang="uk-UA" sz="1600" dirty="0" err="1" smtClean="0"/>
              <a:t>ray</a:t>
            </a:r>
            <a:r>
              <a:rPr lang="uk-UA" sz="1600" dirty="0" smtClean="0"/>
              <a:t>!)</a:t>
            </a:r>
            <a:br>
              <a:rPr lang="uk-UA" sz="1600" dirty="0" smtClean="0"/>
            </a:br>
            <a:r>
              <a:rPr lang="uk-UA" sz="1600" dirty="0" smtClean="0"/>
              <a:t>         </a:t>
            </a:r>
            <a:r>
              <a:rPr lang="uk-UA" sz="1600" dirty="0" err="1" smtClean="0"/>
              <a:t>If</a:t>
            </a:r>
            <a:r>
              <a:rPr lang="uk-UA" sz="1600" dirty="0" smtClean="0"/>
              <a:t> </a:t>
            </a:r>
            <a:r>
              <a:rPr lang="uk-UA" sz="1600" dirty="0" err="1" smtClean="0"/>
              <a:t>you're</a:t>
            </a:r>
            <a:r>
              <a:rPr lang="uk-UA" sz="1600" dirty="0" smtClean="0"/>
              <a:t> </a:t>
            </a:r>
            <a:r>
              <a:rPr lang="uk-UA" sz="1600" dirty="0" err="1" smtClean="0"/>
              <a:t>happy</a:t>
            </a:r>
            <a:r>
              <a:rPr lang="uk-UA" sz="1600" dirty="0" smtClean="0"/>
              <a:t> </a:t>
            </a:r>
            <a:r>
              <a:rPr lang="uk-UA" sz="1600" dirty="0" err="1" smtClean="0"/>
              <a:t>and</a:t>
            </a:r>
            <a:r>
              <a:rPr lang="uk-UA" sz="1600" dirty="0" smtClean="0"/>
              <a:t> </a:t>
            </a:r>
            <a:r>
              <a:rPr lang="uk-UA" sz="1600" dirty="0" err="1" smtClean="0"/>
              <a:t>you</a:t>
            </a:r>
            <a:r>
              <a:rPr lang="uk-UA" sz="1600" dirty="0" smtClean="0"/>
              <a:t> </a:t>
            </a:r>
            <a:r>
              <a:rPr lang="uk-UA" sz="1600" dirty="0" err="1" smtClean="0"/>
              <a:t>know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>, </a:t>
            </a:r>
            <a:r>
              <a:rPr lang="uk-UA" sz="1600" dirty="0" err="1" smtClean="0"/>
              <a:t>do</a:t>
            </a:r>
            <a:r>
              <a:rPr lang="uk-UA" sz="1600" dirty="0" smtClean="0"/>
              <a:t> </a:t>
            </a:r>
            <a:r>
              <a:rPr lang="uk-UA" sz="1600" dirty="0" err="1" smtClean="0"/>
              <a:t>all</a:t>
            </a:r>
            <a:r>
              <a:rPr lang="uk-UA" sz="1600" dirty="0" smtClean="0"/>
              <a:t> </a:t>
            </a:r>
            <a:r>
              <a:rPr lang="uk-UA" sz="1600" dirty="0" err="1" smtClean="0"/>
              <a:t>three</a:t>
            </a:r>
            <a:r>
              <a:rPr lang="uk-UA" sz="1600" dirty="0" smtClean="0"/>
              <a:t> (clap-</a:t>
            </a:r>
            <a:r>
              <a:rPr lang="uk-UA" sz="1600" dirty="0" err="1" smtClean="0"/>
              <a:t>clap</a:t>
            </a:r>
            <a:r>
              <a:rPr lang="uk-UA" sz="1600" dirty="0" smtClean="0"/>
              <a:t>, stomp-</a:t>
            </a:r>
            <a:r>
              <a:rPr lang="uk-UA" sz="1600" dirty="0" err="1" smtClean="0"/>
              <a:t>stomp</a:t>
            </a:r>
            <a:r>
              <a:rPr lang="uk-UA" sz="1600" dirty="0" smtClean="0"/>
              <a:t>, hoo-</a:t>
            </a:r>
            <a:r>
              <a:rPr lang="uk-UA" sz="1600" dirty="0" err="1" smtClean="0"/>
              <a:t>ray</a:t>
            </a:r>
            <a:r>
              <a:rPr lang="uk-UA" sz="1600" dirty="0" smtClean="0"/>
              <a:t>!)</a:t>
            </a:r>
            <a:br>
              <a:rPr lang="uk-UA" sz="1600" dirty="0" smtClean="0"/>
            </a:br>
            <a:r>
              <a:rPr lang="uk-UA" sz="1600" dirty="0" smtClean="0"/>
              <a:t>         </a:t>
            </a:r>
            <a:r>
              <a:rPr lang="uk-UA" sz="1600" dirty="0" err="1" smtClean="0"/>
              <a:t>If</a:t>
            </a:r>
            <a:r>
              <a:rPr lang="uk-UA" sz="1600" dirty="0" smtClean="0"/>
              <a:t> </a:t>
            </a:r>
            <a:r>
              <a:rPr lang="uk-UA" sz="1600" dirty="0" err="1" smtClean="0"/>
              <a:t>you're</a:t>
            </a:r>
            <a:r>
              <a:rPr lang="uk-UA" sz="1600" dirty="0" smtClean="0"/>
              <a:t> </a:t>
            </a:r>
            <a:r>
              <a:rPr lang="uk-UA" sz="1600" dirty="0" err="1" smtClean="0"/>
              <a:t>happy</a:t>
            </a:r>
            <a:r>
              <a:rPr lang="uk-UA" sz="1600" dirty="0" smtClean="0"/>
              <a:t> </a:t>
            </a:r>
            <a:r>
              <a:rPr lang="uk-UA" sz="1600" dirty="0" err="1" smtClean="0"/>
              <a:t>and</a:t>
            </a:r>
            <a:r>
              <a:rPr lang="uk-UA" sz="1600" dirty="0" smtClean="0"/>
              <a:t> </a:t>
            </a:r>
            <a:r>
              <a:rPr lang="uk-UA" sz="1600" dirty="0" err="1" smtClean="0"/>
              <a:t>you</a:t>
            </a:r>
            <a:r>
              <a:rPr lang="uk-UA" sz="1600" dirty="0" smtClean="0"/>
              <a:t> </a:t>
            </a:r>
            <a:r>
              <a:rPr lang="uk-UA" sz="1600" dirty="0" err="1" smtClean="0"/>
              <a:t>know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>, </a:t>
            </a:r>
            <a:r>
              <a:rPr lang="uk-UA" sz="1600" dirty="0" err="1" smtClean="0"/>
              <a:t>then</a:t>
            </a:r>
            <a:r>
              <a:rPr lang="uk-UA" sz="1600" dirty="0" smtClean="0"/>
              <a:t> </a:t>
            </a:r>
            <a:r>
              <a:rPr lang="uk-UA" sz="1600" dirty="0" err="1" smtClean="0"/>
              <a:t>your</a:t>
            </a:r>
            <a:r>
              <a:rPr lang="uk-UA" sz="1600" dirty="0" smtClean="0"/>
              <a:t> </a:t>
            </a:r>
            <a:r>
              <a:rPr lang="uk-UA" sz="1600" dirty="0" err="1" smtClean="0"/>
              <a:t>face</a:t>
            </a:r>
            <a:r>
              <a:rPr lang="uk-UA" sz="1600" dirty="0" smtClean="0"/>
              <a:t> </a:t>
            </a:r>
            <a:r>
              <a:rPr lang="uk-UA" sz="1600" dirty="0" err="1" smtClean="0"/>
              <a:t>will</a:t>
            </a:r>
            <a:r>
              <a:rPr lang="uk-UA" sz="1600" dirty="0" smtClean="0"/>
              <a:t> </a:t>
            </a:r>
            <a:r>
              <a:rPr lang="uk-UA" sz="1600" dirty="0" err="1" smtClean="0"/>
              <a:t>surely</a:t>
            </a:r>
            <a:r>
              <a:rPr lang="uk-UA" sz="1600" dirty="0" smtClean="0"/>
              <a:t> </a:t>
            </a:r>
            <a:r>
              <a:rPr lang="uk-UA" sz="1600" dirty="0" err="1" smtClean="0"/>
              <a:t>show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>         </a:t>
            </a:r>
            <a:r>
              <a:rPr lang="uk-UA" sz="1600" dirty="0" err="1" smtClean="0"/>
              <a:t>If</a:t>
            </a:r>
            <a:r>
              <a:rPr lang="uk-UA" sz="1600" dirty="0" smtClean="0"/>
              <a:t> </a:t>
            </a:r>
            <a:r>
              <a:rPr lang="uk-UA" sz="1600" dirty="0" err="1" smtClean="0"/>
              <a:t>you're</a:t>
            </a:r>
            <a:r>
              <a:rPr lang="uk-UA" sz="1600" dirty="0" smtClean="0"/>
              <a:t> </a:t>
            </a:r>
            <a:r>
              <a:rPr lang="uk-UA" sz="1600" dirty="0" err="1" smtClean="0"/>
              <a:t>happy</a:t>
            </a:r>
            <a:r>
              <a:rPr lang="uk-UA" sz="1600" dirty="0" smtClean="0"/>
              <a:t> </a:t>
            </a:r>
            <a:r>
              <a:rPr lang="uk-UA" sz="1600" dirty="0" err="1" smtClean="0"/>
              <a:t>and</a:t>
            </a:r>
            <a:r>
              <a:rPr lang="uk-UA" sz="1600" dirty="0" smtClean="0"/>
              <a:t> </a:t>
            </a:r>
            <a:r>
              <a:rPr lang="uk-UA" sz="1600" dirty="0" err="1" smtClean="0"/>
              <a:t>you</a:t>
            </a:r>
            <a:r>
              <a:rPr lang="uk-UA" sz="1600" dirty="0" smtClean="0"/>
              <a:t> </a:t>
            </a:r>
            <a:r>
              <a:rPr lang="uk-UA" sz="1600" dirty="0" err="1" smtClean="0"/>
              <a:t>know</a:t>
            </a:r>
            <a:r>
              <a:rPr lang="uk-UA" sz="1600" dirty="0" smtClean="0"/>
              <a:t> </a:t>
            </a:r>
            <a:r>
              <a:rPr lang="uk-UA" sz="1600" dirty="0" err="1" smtClean="0"/>
              <a:t>it</a:t>
            </a:r>
            <a:r>
              <a:rPr lang="uk-UA" sz="1600" dirty="0" smtClean="0"/>
              <a:t>, </a:t>
            </a:r>
            <a:r>
              <a:rPr lang="uk-UA" sz="1600" dirty="0" err="1" smtClean="0"/>
              <a:t>do</a:t>
            </a:r>
            <a:r>
              <a:rPr lang="uk-UA" sz="1600" dirty="0" smtClean="0"/>
              <a:t> </a:t>
            </a:r>
            <a:r>
              <a:rPr lang="uk-UA" sz="1600" dirty="0" err="1" smtClean="0"/>
              <a:t>all</a:t>
            </a:r>
            <a:r>
              <a:rPr lang="uk-UA" sz="1600" dirty="0" smtClean="0"/>
              <a:t> </a:t>
            </a:r>
            <a:r>
              <a:rPr lang="uk-UA" sz="1600" dirty="0" err="1" smtClean="0"/>
              <a:t>three</a:t>
            </a:r>
            <a:r>
              <a:rPr lang="uk-UA" sz="1600" dirty="0" smtClean="0"/>
              <a:t>. (clap-</a:t>
            </a:r>
            <a:r>
              <a:rPr lang="uk-UA" sz="1600" dirty="0" err="1" smtClean="0"/>
              <a:t>clap</a:t>
            </a:r>
            <a:r>
              <a:rPr lang="uk-UA" sz="1600" dirty="0" smtClean="0"/>
              <a:t>, stomp-</a:t>
            </a:r>
            <a:r>
              <a:rPr lang="uk-UA" sz="1600" dirty="0" err="1" smtClean="0"/>
              <a:t>stomp</a:t>
            </a:r>
            <a:r>
              <a:rPr lang="uk-UA" sz="1600" dirty="0" smtClean="0"/>
              <a:t>, hoo-</a:t>
            </a:r>
            <a:r>
              <a:rPr lang="uk-UA" sz="1600" dirty="0" err="1" smtClean="0"/>
              <a:t>ray</a:t>
            </a:r>
            <a:r>
              <a:rPr lang="uk-UA" sz="1600" dirty="0" smtClean="0"/>
              <a:t>!)</a:t>
            </a:r>
            <a:br>
              <a:rPr lang="uk-UA" sz="1600" dirty="0" smtClean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437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:randomBar dir="vert"/>
      </p:transition>
    </mc:Choice>
    <mc:Fallback xmlns="">
      <p:transition spd="slow" advClick="0" advTm="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5" y="242646"/>
            <a:ext cx="52805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>
                <a:solidFill>
                  <a:srgbClr val="FF0000"/>
                </a:solidFill>
                <a:latin typeface="Algerian" pitchFamily="82" charset="0"/>
              </a:rPr>
              <a:t>Welcome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D:\табір 15\DSC_063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5280588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555777" y="5445224"/>
            <a:ext cx="52805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i="1" dirty="0">
                <a:solidFill>
                  <a:srgbClr val="FF0000"/>
                </a:solidFill>
                <a:latin typeface="Arial Rounded MT Bold" pitchFamily="34" charset="0"/>
              </a:rPr>
              <a:t>to the Magic Camp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05004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табір 15\DSC_050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7808"/>
            <a:ext cx="6192688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4833156"/>
            <a:ext cx="619268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i="1" dirty="0">
                <a:solidFill>
                  <a:srgbClr val="FF0000"/>
                </a:solidFill>
              </a:rPr>
              <a:t>English  Play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264062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7696b592d7a6ef79df57504fcd8b5c4880de"/>
</p:tagLst>
</file>

<file path=ppt/theme/theme1.xml><?xml version="1.0" encoding="utf-8"?>
<a:theme xmlns:a="http://schemas.openxmlformats.org/drawingml/2006/main" name="summer_holidays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Презентация2</Template>
  <TotalTime>291</TotalTime>
  <Words>181</Words>
  <Application>Microsoft Office PowerPoint</Application>
  <PresentationFormat>Экран (4:3)</PresentationFormat>
  <Paragraphs>61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summer_holidays2</vt:lpstr>
      <vt:lpstr>2015 Summer Language Camp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Сімя</dc:creator>
  <cp:lastModifiedBy>Сімя</cp:lastModifiedBy>
  <cp:revision>29</cp:revision>
  <dcterms:created xsi:type="dcterms:W3CDTF">2015-10-16T17:08:43Z</dcterms:created>
  <dcterms:modified xsi:type="dcterms:W3CDTF">2015-10-19T14:05:38Z</dcterms:modified>
</cp:coreProperties>
</file>